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5"/>
  </p:sldMasterIdLst>
  <p:sldIdLst>
    <p:sldId id="256" r:id="rId6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48" autoAdjust="0"/>
    <p:restoredTop sz="94660"/>
  </p:normalViewPr>
  <p:slideViewPr>
    <p:cSldViewPr snapToGrid="0">
      <p:cViewPr varScale="1">
        <p:scale>
          <a:sx n="83" d="100"/>
          <a:sy n="83" d="100"/>
        </p:scale>
        <p:origin x="25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tt Zebrowski" userId="dcc3919b-343f-497e-bf31-4f0130144f5e" providerId="ADAL" clId="{03AA3736-8BB2-4B91-B17C-3D21E3D83C70}"/>
    <pc:docChg chg="delSld modSld">
      <pc:chgData name="Annett Zebrowski" userId="dcc3919b-343f-497e-bf31-4f0130144f5e" providerId="ADAL" clId="{03AA3736-8BB2-4B91-B17C-3D21E3D83C70}" dt="2025-03-27T11:25:28.690" v="2" actId="14826"/>
      <pc:docMkLst>
        <pc:docMk/>
      </pc:docMkLst>
      <pc:sldChg chg="modSp">
        <pc:chgData name="Annett Zebrowski" userId="dcc3919b-343f-497e-bf31-4f0130144f5e" providerId="ADAL" clId="{03AA3736-8BB2-4B91-B17C-3D21E3D83C70}" dt="2025-03-27T11:25:28.690" v="2" actId="14826"/>
        <pc:sldMkLst>
          <pc:docMk/>
          <pc:sldMk cId="3324993376" sldId="256"/>
        </pc:sldMkLst>
        <pc:picChg chg="mod">
          <ac:chgData name="Annett Zebrowski" userId="dcc3919b-343f-497e-bf31-4f0130144f5e" providerId="ADAL" clId="{03AA3736-8BB2-4B91-B17C-3D21E3D83C70}" dt="2025-03-27T11:25:28.690" v="2" actId="14826"/>
          <ac:picMkLst>
            <pc:docMk/>
            <pc:sldMk cId="3324993376" sldId="256"/>
            <ac:picMk id="5" creationId="{402CE7DA-4464-C3B9-DDDD-DEC099D623E0}"/>
          </ac:picMkLst>
        </pc:picChg>
      </pc:sldChg>
      <pc:sldChg chg="del">
        <pc:chgData name="Annett Zebrowski" userId="dcc3919b-343f-497e-bf31-4f0130144f5e" providerId="ADAL" clId="{03AA3736-8BB2-4B91-B17C-3D21E3D83C70}" dt="2025-03-27T11:25:16.154" v="0" actId="2696"/>
        <pc:sldMkLst>
          <pc:docMk/>
          <pc:sldMk cId="3082846374" sldId="257"/>
        </pc:sldMkLst>
      </pc:sldChg>
      <pc:sldChg chg="del">
        <pc:chgData name="Annett Zebrowski" userId="dcc3919b-343f-497e-bf31-4f0130144f5e" providerId="ADAL" clId="{03AA3736-8BB2-4B91-B17C-3D21E3D83C70}" dt="2025-03-27T11:25:18.862" v="1" actId="2696"/>
        <pc:sldMkLst>
          <pc:docMk/>
          <pc:sldMk cId="1465861098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A62D-3454-43C3-9F54-B862E1080E3B}" type="datetimeFigureOut">
              <a:rPr lang="de-DE" smtClean="0"/>
              <a:t>27.03.2025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CA73-3C17-444B-825F-44437DD688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9031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A62D-3454-43C3-9F54-B862E1080E3B}" type="datetimeFigureOut">
              <a:rPr lang="de-DE" smtClean="0"/>
              <a:t>27.03.2025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CA73-3C17-444B-825F-44437DD688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7419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A62D-3454-43C3-9F54-B862E1080E3B}" type="datetimeFigureOut">
              <a:rPr lang="de-DE" smtClean="0"/>
              <a:t>27.03.2025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CA73-3C17-444B-825F-44437DD688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9001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A62D-3454-43C3-9F54-B862E1080E3B}" type="datetimeFigureOut">
              <a:rPr lang="de-DE" smtClean="0"/>
              <a:t>27.03.2025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CA73-3C17-444B-825F-44437DD688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138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A62D-3454-43C3-9F54-B862E1080E3B}" type="datetimeFigureOut">
              <a:rPr lang="de-DE" smtClean="0"/>
              <a:t>27.03.2025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CA73-3C17-444B-825F-44437DD688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9035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A62D-3454-43C3-9F54-B862E1080E3B}" type="datetimeFigureOut">
              <a:rPr lang="de-DE" smtClean="0"/>
              <a:t>27.03.2025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CA73-3C17-444B-825F-44437DD688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4202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A62D-3454-43C3-9F54-B862E1080E3B}" type="datetimeFigureOut">
              <a:rPr lang="de-DE" smtClean="0"/>
              <a:t>27.03.2025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CA73-3C17-444B-825F-44437DD688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15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A62D-3454-43C3-9F54-B862E1080E3B}" type="datetimeFigureOut">
              <a:rPr lang="de-DE" smtClean="0"/>
              <a:t>27.03.2025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CA73-3C17-444B-825F-44437DD688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711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A62D-3454-43C3-9F54-B862E1080E3B}" type="datetimeFigureOut">
              <a:rPr lang="de-DE" smtClean="0"/>
              <a:t>27.03.2025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CA73-3C17-444B-825F-44437DD688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1245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A62D-3454-43C3-9F54-B862E1080E3B}" type="datetimeFigureOut">
              <a:rPr lang="de-DE" smtClean="0"/>
              <a:t>27.03.2025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CA73-3C17-444B-825F-44437DD688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9547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A62D-3454-43C3-9F54-B862E1080E3B}" type="datetimeFigureOut">
              <a:rPr lang="de-DE" smtClean="0"/>
              <a:t>27.03.2025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CA73-3C17-444B-825F-44437DD688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8830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5A62D-3454-43C3-9F54-B862E1080E3B}" type="datetimeFigureOut">
              <a:rPr lang="de-DE" smtClean="0"/>
              <a:t>27.03.2025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5CA73-3C17-444B-825F-44437DD688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14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402CE7DA-4464-C3B9-DDDD-DEC099D623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9" y="0"/>
            <a:ext cx="7558636" cy="1069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993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f3f64381-af27-4bc9-81c0-3cb258456522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9310C26895984B8A15B67BDB451BFB" ma:contentTypeVersion="17" ma:contentTypeDescription="Ein neues Dokument erstellen." ma:contentTypeScope="" ma:versionID="f5774ee5008e9127fbc0f1b7cfa55677">
  <xsd:schema xmlns:xsd="http://www.w3.org/2001/XMLSchema" xmlns:xs="http://www.w3.org/2001/XMLSchema" xmlns:p="http://schemas.microsoft.com/office/2006/metadata/properties" xmlns:ns2="e58eaca8-f4da-4d53-a948-ecd7d12d3e4a" xmlns:ns3="c82cca38-21c0-4085-b597-6714eaf117dc" xmlns:ns4="11dbbd15-56a6-4a36-99c3-e06f7c17aee8" targetNamespace="http://schemas.microsoft.com/office/2006/metadata/properties" ma:root="true" ma:fieldsID="e6940b6b25c237e1659dd8a92e743c2e" ns2:_="" ns3:_="" ns4:_="">
    <xsd:import namespace="e58eaca8-f4da-4d53-a948-ecd7d12d3e4a"/>
    <xsd:import namespace="c82cca38-21c0-4085-b597-6714eaf117dc"/>
    <xsd:import namespace="11dbbd15-56a6-4a36-99c3-e06f7c17aee8"/>
    <xsd:element name="properties">
      <xsd:complexType>
        <xsd:sequence>
          <xsd:element name="documentManagement">
            <xsd:complexType>
              <xsd:all>
                <xsd:element ref="ns2:je222cc3316e49e0b13fcbd552ff3abd" minOccurs="0"/>
                <xsd:element ref="ns2:TaxCatchAll" minOccurs="0"/>
                <xsd:element ref="ns2:TaxCatchAllLabel" minOccurs="0"/>
                <xsd:element ref="ns2:j04ab1e59a7b4012bcf9efb82787d622" minOccurs="0"/>
                <xsd:element ref="ns2:c32a69afe9334bacac5402d80fafca96" minOccurs="0"/>
                <xsd:element ref="ns2:f34ad291bcd142b8b3d5d74d8ca9d0a9" minOccurs="0"/>
                <xsd:element ref="ns2:f84c44bcf12e43a0bfbdbe18a4aa4c85" minOccurs="0"/>
                <xsd:element ref="ns2:k468628171ba49daa2402c9cfebc3f53" minOccurs="0"/>
                <xsd:element ref="ns3:MediaServiceSearchProperties" minOccurs="0"/>
                <xsd:element ref="ns3:MediaService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3:MediaServiceFastMetadata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3:MediaServiceLocatio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8eaca8-f4da-4d53-a948-ecd7d12d3e4a" elementFormDefault="qualified">
    <xsd:import namespace="http://schemas.microsoft.com/office/2006/documentManagement/types"/>
    <xsd:import namespace="http://schemas.microsoft.com/office/infopath/2007/PartnerControls"/>
    <xsd:element name="je222cc3316e49e0b13fcbd552ff3abd" ma:index="8" nillable="true" ma:taxonomy="true" ma:internalName="je222cc3316e49e0b13fcbd552ff3abd" ma:taxonomyFieldName="Bereich" ma:displayName="Schwerpunkt" ma:fieldId="{3e222cc3-316e-49e0-b13f-cbd552ff3abd}" ma:taxonomyMulti="true" ma:sspId="f3f64381-af27-4bc9-81c0-3cb258456522" ma:termSetId="31a39be6-b047-46f5-866d-fce30be8151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1225fe61-f1ca-4557-9c6d-abb7a7b96be2}" ma:internalName="TaxCatchAll" ma:showField="CatchAllData" ma:web="11dbbd15-56a6-4a36-99c3-e06f7c17ae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1225fe61-f1ca-4557-9c6d-abb7a7b96be2}" ma:internalName="TaxCatchAllLabel" ma:readOnly="true" ma:showField="CatchAllDataLabel" ma:web="11dbbd15-56a6-4a36-99c3-e06f7c17ae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04ab1e59a7b4012bcf9efb82787d622" ma:index="12" nillable="true" ma:taxonomy="true" ma:internalName="j04ab1e59a7b4012bcf9efb82787d622" ma:taxonomyFieldName="Ansicht" ma:displayName="Ansicht" ma:fieldId="{304ab1e5-9a7b-4012-bcf9-efb82787d622}" ma:sspId="f3f64381-af27-4bc9-81c0-3cb258456522" ma:termSetId="386e3457-ca13-4b8f-8a4a-f6364640368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32a69afe9334bacac5402d80fafca96" ma:index="14" nillable="true" ma:taxonomy="true" ma:internalName="c32a69afe9334bacac5402d80fafca96" ma:taxonomyFieldName="Zielgruppe" ma:displayName="Zielgruppe" ma:fieldId="{c32a69af-e933-4bac-ac54-02d80fafca96}" ma:taxonomyMulti="true" ma:sspId="f3f64381-af27-4bc9-81c0-3cb258456522" ma:termSetId="ef5f3e4b-21f5-4de4-93d0-a9cf627a481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34ad291bcd142b8b3d5d74d8ca9d0a9" ma:index="16" nillable="true" ma:taxonomy="true" ma:internalName="f34ad291bcd142b8b3d5d74d8ca9d0a9" ma:taxonomyFieldName="Inhalt" ma:displayName="Inhalt" ma:indexed="true" ma:fieldId="{f34ad291-bcd1-42b8-b3d5-d74d8ca9d0a9}" ma:sspId="f3f64381-af27-4bc9-81c0-3cb258456522" ma:termSetId="10c83f4d-74ea-4375-83f7-f3727e530f0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84c44bcf12e43a0bfbdbe18a4aa4c85" ma:index="18" nillable="true" ma:taxonomy="true" ma:internalName="f84c44bcf12e43a0bfbdbe18a4aa4c85" ma:taxonomyFieldName="Darstellung" ma:displayName="Darstellung" ma:fieldId="{f84c44bc-f12e-43a0-bfbd-be18a4aa4c85}" ma:taxonomyMulti="true" ma:sspId="f3f64381-af27-4bc9-81c0-3cb258456522" ma:termSetId="d9ee473b-00c4-420f-81ca-d2d4fa78573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468628171ba49daa2402c9cfebc3f53" ma:index="20" nillable="true" ma:taxonomy="true" ma:internalName="k468628171ba49daa2402c9cfebc3f53" ma:taxonomyFieldName="Veranstaltungsart" ma:displayName="Veranstaltungsart" ma:fieldId="{44686281-71ba-49da-a240-2c9cfebc3f53}" ma:taxonomyMulti="true" ma:sspId="f3f64381-af27-4bc9-81c0-3cb258456522" ma:termSetId="efc8b136-9e97-4257-829c-d6c9a4958b6f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2cca38-21c0-4085-b597-6714eaf117dc" elementFormDefault="qualified">
    <xsd:import namespace="http://schemas.microsoft.com/office/2006/documentManagement/types"/>
    <xsd:import namespace="http://schemas.microsoft.com/office/infopath/2007/PartnerControls"/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Metadata" ma:index="23" nillable="true" ma:displayName="MediaServiceMetadata" ma:hidden="true" ma:internalName="MediaServiceMetadata" ma:readOnly="true">
      <xsd:simpleType>
        <xsd:restriction base="dms:Note"/>
      </xsd:simpleType>
    </xsd:element>
    <xsd:element name="MediaServiceDateTaken" ma:index="2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7" nillable="true" ma:taxonomy="true" ma:internalName="lcf76f155ced4ddcb4097134ff3c332f" ma:taxonomyFieldName="MediaServiceImageTags" ma:displayName="Bildmarkierungen" ma:readOnly="false" ma:fieldId="{5cf76f15-5ced-4ddc-b409-7134ff3c332f}" ma:taxonomyMulti="true" ma:sspId="f3f64381-af27-4bc9-81c0-3cb2584565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FastMetadata" ma:index="2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2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3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3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dbbd15-56a6-4a36-99c3-e06f7c17aee8" elementFormDefault="qualified">
    <xsd:import namespace="http://schemas.microsoft.com/office/2006/documentManagement/types"/>
    <xsd:import namespace="http://schemas.microsoft.com/office/infopath/2007/PartnerControls"/>
    <xsd:element name="SharedWithUsers" ma:index="32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3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32a69afe9334bacac5402d80fafca96 xmlns="e58eaca8-f4da-4d53-a948-ecd7d12d3e4a">
      <Terms xmlns="http://schemas.microsoft.com/office/infopath/2007/PartnerControls"/>
    </c32a69afe9334bacac5402d80fafca96>
    <f84c44bcf12e43a0bfbdbe18a4aa4c85 xmlns="e58eaca8-f4da-4d53-a948-ecd7d12d3e4a">
      <Terms xmlns="http://schemas.microsoft.com/office/infopath/2007/PartnerControls"/>
    </f84c44bcf12e43a0bfbdbe18a4aa4c85>
    <TaxCatchAll xmlns="e58eaca8-f4da-4d53-a948-ecd7d12d3e4a" xsi:nil="true"/>
    <je222cc3316e49e0b13fcbd552ff3abd xmlns="e58eaca8-f4da-4d53-a948-ecd7d12d3e4a">
      <Terms xmlns="http://schemas.microsoft.com/office/infopath/2007/PartnerControls"/>
    </je222cc3316e49e0b13fcbd552ff3abd>
    <j04ab1e59a7b4012bcf9efb82787d622 xmlns="e58eaca8-f4da-4d53-a948-ecd7d12d3e4a">
      <Terms xmlns="http://schemas.microsoft.com/office/infopath/2007/PartnerControls"/>
    </j04ab1e59a7b4012bcf9efb82787d622>
    <f34ad291bcd142b8b3d5d74d8ca9d0a9 xmlns="e58eaca8-f4da-4d53-a948-ecd7d12d3e4a">
      <Terms xmlns="http://schemas.microsoft.com/office/infopath/2007/PartnerControls"/>
    </f34ad291bcd142b8b3d5d74d8ca9d0a9>
    <k468628171ba49daa2402c9cfebc3f53 xmlns="e58eaca8-f4da-4d53-a948-ecd7d12d3e4a">
      <Terms xmlns="http://schemas.microsoft.com/office/infopath/2007/PartnerControls"/>
    </k468628171ba49daa2402c9cfebc3f53>
    <lcf76f155ced4ddcb4097134ff3c332f xmlns="c82cca38-21c0-4085-b597-6714eaf117d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E82AFA4-DA35-4F44-8DDA-A67FB1279E3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8845A6-57C3-4767-AD6A-CD78EB8B4ED4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56489D1C-B37C-4E26-93B4-9AE4DD28D34C}"/>
</file>

<file path=customXml/itemProps4.xml><?xml version="1.0" encoding="utf-8"?>
<ds:datastoreItem xmlns:ds="http://schemas.openxmlformats.org/officeDocument/2006/customXml" ds:itemID="{A6F0B527-B37D-49A0-8A81-AE0507075F87}">
  <ds:schemaRefs>
    <ds:schemaRef ds:uri="http://schemas.microsoft.com/office/2006/metadata/properties"/>
    <ds:schemaRef ds:uri="http://schemas.microsoft.com/office/infopath/2007/PartnerControls"/>
    <ds:schemaRef ds:uri="e58eaca8-f4da-4d53-a948-ecd7d12d3e4a"/>
    <ds:schemaRef ds:uri="87778deb-af02-42e7-94a1-5a6bbe896bd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Annett Zebrowski</dc:creator>
  <cp:lastModifiedBy>Annett Zebrowski</cp:lastModifiedBy>
  <cp:revision>1</cp:revision>
  <dcterms:created xsi:type="dcterms:W3CDTF">2025-03-26T11:56:45Z</dcterms:created>
  <dcterms:modified xsi:type="dcterms:W3CDTF">2025-03-27T11:25:30Z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0x010100709310C26895984B8A15B67BDB451BFB</vt:lpwstr>
  </property>
  <property fmtid="{D5CDD505-2E9C-101B-9397-08002B2CF9AE}" pid="3" name="Veranstaltungsart">
    <vt:lpwstr/>
  </property>
  <property fmtid="{D5CDD505-2E9C-101B-9397-08002B2CF9AE}" pid="4" name="Ansicht">
    <vt:lpwstr/>
  </property>
  <property fmtid="{D5CDD505-2E9C-101B-9397-08002B2CF9AE}" pid="5" name="MediaServiceImageTags">
    <vt:lpwstr/>
  </property>
  <property fmtid="{D5CDD505-2E9C-101B-9397-08002B2CF9AE}" pid="6" name="Zielgruppe">
    <vt:lpwstr/>
  </property>
  <property fmtid="{D5CDD505-2E9C-101B-9397-08002B2CF9AE}" pid="7" name="Inhalt">
    <vt:lpwstr/>
  </property>
  <property fmtid="{D5CDD505-2E9C-101B-9397-08002B2CF9AE}" pid="8" name="Bereich">
    <vt:lpwstr/>
  </property>
  <property fmtid="{D5CDD505-2E9C-101B-9397-08002B2CF9AE}" pid="9" name="Darstellung">
    <vt:lpwstr/>
  </property>
</Properties>
</file>