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sldIdLst>
    <p:sldId id="256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 Zebrowski" userId="dcc3919b-343f-497e-bf31-4f0130144f5e" providerId="ADAL" clId="{03AA3736-8BB2-4B91-B17C-3D21E3D83C70}"/>
    <pc:docChg chg="delSld modSld">
      <pc:chgData name="Annett Zebrowski" userId="dcc3919b-343f-497e-bf31-4f0130144f5e" providerId="ADAL" clId="{03AA3736-8BB2-4B91-B17C-3D21E3D83C70}" dt="2025-03-27T11:25:28.690" v="2" actId="14826"/>
      <pc:docMkLst>
        <pc:docMk/>
      </pc:docMkLst>
      <pc:sldChg chg="modSp">
        <pc:chgData name="Annett Zebrowski" userId="dcc3919b-343f-497e-bf31-4f0130144f5e" providerId="ADAL" clId="{03AA3736-8BB2-4B91-B17C-3D21E3D83C70}" dt="2025-03-27T11:25:28.690" v="2" actId="14826"/>
        <pc:sldMkLst>
          <pc:docMk/>
          <pc:sldMk cId="3324993376" sldId="256"/>
        </pc:sldMkLst>
        <pc:picChg chg="mod">
          <ac:chgData name="Annett Zebrowski" userId="dcc3919b-343f-497e-bf31-4f0130144f5e" providerId="ADAL" clId="{03AA3736-8BB2-4B91-B17C-3D21E3D83C70}" dt="2025-03-27T11:25:28.690" v="2" actId="14826"/>
          <ac:picMkLst>
            <pc:docMk/>
            <pc:sldMk cId="3324993376" sldId="256"/>
            <ac:picMk id="5" creationId="{402CE7DA-4464-C3B9-DDDD-DEC099D623E0}"/>
          </ac:picMkLst>
        </pc:picChg>
      </pc:sldChg>
      <pc:sldChg chg="del">
        <pc:chgData name="Annett Zebrowski" userId="dcc3919b-343f-497e-bf31-4f0130144f5e" providerId="ADAL" clId="{03AA3736-8BB2-4B91-B17C-3D21E3D83C70}" dt="2025-03-27T11:25:16.154" v="0" actId="2696"/>
        <pc:sldMkLst>
          <pc:docMk/>
          <pc:sldMk cId="3082846374" sldId="257"/>
        </pc:sldMkLst>
      </pc:sldChg>
      <pc:sldChg chg="del">
        <pc:chgData name="Annett Zebrowski" userId="dcc3919b-343f-497e-bf31-4f0130144f5e" providerId="ADAL" clId="{03AA3736-8BB2-4B91-B17C-3D21E3D83C70}" dt="2025-03-27T11:25:18.862" v="1" actId="2696"/>
        <pc:sldMkLst>
          <pc:docMk/>
          <pc:sldMk cId="146586109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03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41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0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13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03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20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5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71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24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54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83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5A62D-3454-43C3-9F54-B862E1080E3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CA73-3C17-444B-825F-44437DD688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4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02CE7DA-4464-C3B9-DDDD-DEC099D62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9" y="0"/>
            <a:ext cx="7558636" cy="1069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99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3f64381-af27-4bc9-81c0-3cb258456522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7" ma:contentTypeDescription="Ein neues Dokument erstellen." ma:contentTypeScope="" ma:versionID="f5774ee5008e9127fbc0f1b7cfa55677">
  <xsd:schema xmlns:xsd="http://www.w3.org/2001/XMLSchema" xmlns:xs="http://www.w3.org/2001/XMLSchema" xmlns:p="http://schemas.microsoft.com/office/2006/metadata/properties" xmlns:ns2="e58eaca8-f4da-4d53-a948-ecd7d12d3e4a" xmlns:ns3="c82cca38-21c0-4085-b597-6714eaf117dc" xmlns:ns4="11dbbd15-56a6-4a36-99c3-e06f7c17aee8" targetNamespace="http://schemas.microsoft.com/office/2006/metadata/properties" ma:root="true" ma:fieldsID="e6940b6b25c237e1659dd8a92e743c2e" ns2:_="" ns3:_="" ns4:_=""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e222cc3316e49e0b13fcbd552ff3abd" minOccurs="0"/>
                <xsd:element ref="ns2:TaxCatchAll" minOccurs="0"/>
                <xsd:element ref="ns2:TaxCatchAllLabel" minOccurs="0"/>
                <xsd:element ref="ns2:j04ab1e59a7b4012bcf9efb82787d622" minOccurs="0"/>
                <xsd:element ref="ns2:c32a69afe9334bacac5402d80fafca96" minOccurs="0"/>
                <xsd:element ref="ns2:f34ad291bcd142b8b3d5d74d8ca9d0a9" minOccurs="0"/>
                <xsd:element ref="ns2:f84c44bcf12e43a0bfbdbe18a4aa4c85" minOccurs="0"/>
                <xsd:element ref="ns2:k468628171ba49daa2402c9cfebc3f53" minOccurs="0"/>
                <xsd:element ref="ns3:MediaServiceSearchProperties" minOccurs="0"/>
                <xsd:element ref="ns3:MediaService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e222cc3316e49e0b13fcbd552ff3abd" ma:index="8" nillable="true" ma:taxonomy="true" ma:internalName="je222cc3316e49e0b13fcbd552ff3abd" ma:taxonomyFieldName="Bereich" ma:displayName="Schwerpunkt" ma:fieldId="{3e222cc3-316e-49e0-b13f-cbd552ff3abd}" ma:taxonomyMulti="true" ma:sspId="f3f64381-af27-4bc9-81c0-3cb258456522" ma:termSetId="31a39be6-b047-46f5-866d-fce30be815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1225fe61-f1ca-4557-9c6d-abb7a7b96be2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1225fe61-f1ca-4557-9c6d-abb7a7b96be2}" ma:internalName="TaxCatchAllLabel" ma:readOnly="true" ma:showField="CatchAllDataLabel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04ab1e59a7b4012bcf9efb82787d622" ma:index="12" nillable="true" ma:taxonomy="true" ma:internalName="j04ab1e59a7b4012bcf9efb82787d622" ma:taxonomyFieldName="Ansicht" ma:displayName="Ansicht" ma:fieldId="{304ab1e5-9a7b-4012-bcf9-efb82787d622}" ma:sspId="f3f64381-af27-4bc9-81c0-3cb258456522" ma:termSetId="386e3457-ca13-4b8f-8a4a-f636464036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32a69afe9334bacac5402d80fafca96" ma:index="14" nillable="true" ma:taxonomy="true" ma:internalName="c32a69afe9334bacac5402d80fafca96" ma:taxonomyFieldName="Zielgruppe" ma:displayName="Zielgruppe" ma:fieldId="{c32a69af-e933-4bac-ac54-02d80fafca96}" ma:taxonomyMulti="true" ma:sspId="f3f64381-af27-4bc9-81c0-3cb258456522" ma:termSetId="ef5f3e4b-21f5-4de4-93d0-a9cf627a48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34ad291bcd142b8b3d5d74d8ca9d0a9" ma:index="16" nillable="true" ma:taxonomy="true" ma:internalName="f34ad291bcd142b8b3d5d74d8ca9d0a9" ma:taxonomyFieldName="Inhalt" ma:displayName="Inhalt" ma:indexed="true" ma:fieldId="{f34ad291-bcd1-42b8-b3d5-d74d8ca9d0a9}" ma:sspId="f3f64381-af27-4bc9-81c0-3cb258456522" ma:termSetId="10c83f4d-74ea-4375-83f7-f3727e530f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84c44bcf12e43a0bfbdbe18a4aa4c85" ma:index="18" nillable="true" ma:taxonomy="true" ma:internalName="f84c44bcf12e43a0bfbdbe18a4aa4c85" ma:taxonomyFieldName="Darstellung" ma:displayName="Darstellung" ma:fieldId="{f84c44bc-f12e-43a0-bfbd-be18a4aa4c85}" ma:taxonomyMulti="true" ma:sspId="f3f64381-af27-4bc9-81c0-3cb258456522" ma:termSetId="d9ee473b-00c4-420f-81ca-d2d4fa78573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468628171ba49daa2402c9cfebc3f53" ma:index="20" nillable="true" ma:taxonomy="true" ma:internalName="k468628171ba49daa2402c9cfebc3f53" ma:taxonomyFieldName="Veranstaltungsart" ma:displayName="Veranstaltungsart" ma:fieldId="{44686281-71ba-49da-a240-2c9cfebc3f53}" ma:taxonomyMulti="true" ma:sspId="f3f64381-af27-4bc9-81c0-3cb258456522" ma:termSetId="efc8b136-9e97-4257-829c-d6c9a4958b6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3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2a69afe9334bacac5402d80fafca96 xmlns="e58eaca8-f4da-4d53-a948-ecd7d12d3e4a">
      <Terms xmlns="http://schemas.microsoft.com/office/infopath/2007/PartnerControls"/>
    </c32a69afe9334bacac5402d80fafca96>
    <f84c44bcf12e43a0bfbdbe18a4aa4c85 xmlns="e58eaca8-f4da-4d53-a948-ecd7d12d3e4a">
      <Terms xmlns="http://schemas.microsoft.com/office/infopath/2007/PartnerControls"/>
    </f84c44bcf12e43a0bfbdbe18a4aa4c85>
    <TaxCatchAll xmlns="e58eaca8-f4da-4d53-a948-ecd7d12d3e4a" xsi:nil="true"/>
    <je222cc3316e49e0b13fcbd552ff3abd xmlns="e58eaca8-f4da-4d53-a948-ecd7d12d3e4a">
      <Terms xmlns="http://schemas.microsoft.com/office/infopath/2007/PartnerControls"/>
    </je222cc3316e49e0b13fcbd552ff3abd>
    <j04ab1e59a7b4012bcf9efb82787d622 xmlns="e58eaca8-f4da-4d53-a948-ecd7d12d3e4a">
      <Terms xmlns="http://schemas.microsoft.com/office/infopath/2007/PartnerControls"/>
    </j04ab1e59a7b4012bcf9efb82787d622>
    <f34ad291bcd142b8b3d5d74d8ca9d0a9 xmlns="e58eaca8-f4da-4d53-a948-ecd7d12d3e4a">
      <Terms xmlns="http://schemas.microsoft.com/office/infopath/2007/PartnerControls"/>
    </f34ad291bcd142b8b3d5d74d8ca9d0a9>
    <k468628171ba49daa2402c9cfebc3f53 xmlns="e58eaca8-f4da-4d53-a948-ecd7d12d3e4a">
      <Terms xmlns="http://schemas.microsoft.com/office/infopath/2007/PartnerControls"/>
    </k468628171ba49daa2402c9cfebc3f53>
    <lcf76f155ced4ddcb4097134ff3c332f xmlns="c82cca38-21c0-4085-b597-6714eaf117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82AFA4-DA35-4F44-8DDA-A67FB1279E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8845A6-57C3-4767-AD6A-CD78EB8B4ED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6489D1C-B37C-4E26-93B4-9AE4DD28D34C}"/>
</file>

<file path=customXml/itemProps4.xml><?xml version="1.0" encoding="utf-8"?>
<ds:datastoreItem xmlns:ds="http://schemas.openxmlformats.org/officeDocument/2006/customXml" ds:itemID="{A6F0B527-B37D-49A0-8A81-AE0507075F87}">
  <ds:schemaRefs>
    <ds:schemaRef ds:uri="http://schemas.microsoft.com/office/2006/metadata/properties"/>
    <ds:schemaRef ds:uri="http://schemas.microsoft.com/office/infopath/2007/PartnerControls"/>
    <ds:schemaRef ds:uri="e58eaca8-f4da-4d53-a948-ecd7d12d3e4a"/>
    <ds:schemaRef ds:uri="87778deb-af02-42e7-94a1-5a6bbe896b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Annett Zebrowski</dc:creator>
  <cp:lastModifiedBy>Annett Zebrowski</cp:lastModifiedBy>
  <cp:revision>1</cp:revision>
  <dcterms:created xsi:type="dcterms:W3CDTF">2025-03-26T11:56:45Z</dcterms:created>
  <dcterms:modified xsi:type="dcterms:W3CDTF">2025-03-27T11:25:30Z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0x010100709310C26895984B8A15B67BDB451BFB</vt:lpwstr>
  </property>
  <property fmtid="{D5CDD505-2E9C-101B-9397-08002B2CF9AE}" pid="3" name="Veranstaltungsart">
    <vt:lpwstr/>
  </property>
  <property fmtid="{D5CDD505-2E9C-101B-9397-08002B2CF9AE}" pid="4" name="Ansicht">
    <vt:lpwstr/>
  </property>
  <property fmtid="{D5CDD505-2E9C-101B-9397-08002B2CF9AE}" pid="5" name="MediaServiceImageTags">
    <vt:lpwstr/>
  </property>
  <property fmtid="{D5CDD505-2E9C-101B-9397-08002B2CF9AE}" pid="6" name="Zielgruppe">
    <vt:lpwstr/>
  </property>
  <property fmtid="{D5CDD505-2E9C-101B-9397-08002B2CF9AE}" pid="7" name="Inhalt">
    <vt:lpwstr/>
  </property>
  <property fmtid="{D5CDD505-2E9C-101B-9397-08002B2CF9AE}" pid="8" name="Bereich">
    <vt:lpwstr/>
  </property>
  <property fmtid="{D5CDD505-2E9C-101B-9397-08002B2CF9AE}" pid="9" name="Darstellung">
    <vt:lpwstr/>
  </property>
</Properties>
</file>