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9144000" cy="5148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28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50" y="204"/>
      </p:cViewPr>
      <p:guideLst>
        <p:guide orient="horz" pos="162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k Schreiber" userId="dd97fd09-9c55-48bb-94bf-99d93a322bf0" providerId="ADAL" clId="{4DB30B59-9AA4-459F-BB33-E6FB79CA99BE}"/>
    <pc:docChg chg="custSel modSld">
      <pc:chgData name="Patrick Schreiber" userId="dd97fd09-9c55-48bb-94bf-99d93a322bf0" providerId="ADAL" clId="{4DB30B59-9AA4-459F-BB33-E6FB79CA99BE}" dt="2024-08-14T12:01:38.665" v="2" actId="478"/>
      <pc:docMkLst>
        <pc:docMk/>
      </pc:docMkLst>
      <pc:sldChg chg="addSp delSp modSp mod">
        <pc:chgData name="Patrick Schreiber" userId="dd97fd09-9c55-48bb-94bf-99d93a322bf0" providerId="ADAL" clId="{4DB30B59-9AA4-459F-BB33-E6FB79CA99BE}" dt="2024-08-14T12:01:38.665" v="2" actId="478"/>
        <pc:sldMkLst>
          <pc:docMk/>
          <pc:sldMk cId="3725982630" sldId="258"/>
        </pc:sldMkLst>
        <pc:spChg chg="add del mod">
          <ac:chgData name="Patrick Schreiber" userId="dd97fd09-9c55-48bb-94bf-99d93a322bf0" providerId="ADAL" clId="{4DB30B59-9AA4-459F-BB33-E6FB79CA99BE}" dt="2024-08-14T12:01:38.665" v="2" actId="478"/>
          <ac:spMkLst>
            <pc:docMk/>
            <pc:sldMk cId="3725982630" sldId="258"/>
            <ac:spMk id="4" creationId="{03F8B8EA-3544-5BB8-54A0-7E343E19515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2552"/>
            <a:ext cx="6858000" cy="1792358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4030"/>
            <a:ext cx="6858000" cy="124297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14.08.2024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90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098"/>
            <a:ext cx="7886700" cy="99509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70486"/>
            <a:ext cx="7886700" cy="32665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14.08.2024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7465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097"/>
            <a:ext cx="1971675" cy="436291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097"/>
            <a:ext cx="5800725" cy="436291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14.08.2024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032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098"/>
            <a:ext cx="7886700" cy="99509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0486"/>
            <a:ext cx="7886700" cy="32665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14.08.2024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988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3491"/>
            <a:ext cx="7886700" cy="2141534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5285"/>
            <a:ext cx="7886700" cy="11261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14.08.2024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67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098"/>
            <a:ext cx="7886700" cy="99509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0486"/>
            <a:ext cx="3886200" cy="32665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0486"/>
            <a:ext cx="3886200" cy="32665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14.08.2024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481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4098"/>
            <a:ext cx="7886700" cy="99509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2040"/>
            <a:ext cx="3868340" cy="61850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80546"/>
            <a:ext cx="3868340" cy="276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2040"/>
            <a:ext cx="3887391" cy="61850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80546"/>
            <a:ext cx="3887391" cy="276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14.08.2024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042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098"/>
            <a:ext cx="7886700" cy="99509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14.08.2024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015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14.08.2024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63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18"/>
            <a:ext cx="2949178" cy="1201261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1255"/>
            <a:ext cx="4629150" cy="365860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479"/>
            <a:ext cx="2949178" cy="286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14.08.2024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63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18"/>
            <a:ext cx="2949178" cy="1201261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1255"/>
            <a:ext cx="4629150" cy="365860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479"/>
            <a:ext cx="2949178" cy="286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14.08.2024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901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076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" y="-29211"/>
            <a:ext cx="9143985" cy="51480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25982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f3f64381-af27-4bc9-81c0-3cb258456522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9310C26895984B8A15B67BDB451BFB" ma:contentTypeVersion="17" ma:contentTypeDescription="Ein neues Dokument erstellen." ma:contentTypeScope="" ma:versionID="31173d1449ff15fd4b79224f440f04b9">
  <xsd:schema xmlns:xsd="http://www.w3.org/2001/XMLSchema" xmlns:xs="http://www.w3.org/2001/XMLSchema" xmlns:p="http://schemas.microsoft.com/office/2006/metadata/properties" xmlns:ns2="e58eaca8-f4da-4d53-a948-ecd7d12d3e4a" xmlns:ns3="c82cca38-21c0-4085-b597-6714eaf117dc" xmlns:ns4="11dbbd15-56a6-4a36-99c3-e06f7c17aee8" targetNamespace="http://schemas.microsoft.com/office/2006/metadata/properties" ma:root="true" ma:fieldsID="5b27cce847228688e79893985c756261" ns2:_="" ns3:_="" ns4:_="">
    <xsd:import namespace="e58eaca8-f4da-4d53-a948-ecd7d12d3e4a"/>
    <xsd:import namespace="c82cca38-21c0-4085-b597-6714eaf117dc"/>
    <xsd:import namespace="11dbbd15-56a6-4a36-99c3-e06f7c17aee8"/>
    <xsd:element name="properties">
      <xsd:complexType>
        <xsd:sequence>
          <xsd:element name="documentManagement">
            <xsd:complexType>
              <xsd:all>
                <xsd:element ref="ns2:Jahr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eaca8-f4da-4d53-a948-ecd7d12d3e4a" elementFormDefault="qualified">
    <xsd:import namespace="http://schemas.microsoft.com/office/2006/documentManagement/types"/>
    <xsd:import namespace="http://schemas.microsoft.com/office/infopath/2007/PartnerControls"/>
    <xsd:element name="Jahr" ma:index="8" nillable="true" ma:displayName="Jahr" ma:default="" ma:internalName="Jahr" ma:readOnly="false" ma:percentage="FALSE">
      <xsd:simpleType>
        <xsd:restriction base="dms:Number"/>
      </xsd:simpleType>
    </xsd:element>
    <xsd:element name="TaxCatchAll" ma:index="15" nillable="true" ma:displayName="Taxonomy Catch All Column" ma:hidden="true" ma:list="{1225fe61-f1ca-4557-9c6d-abb7a7b96be2}" ma:internalName="TaxCatchAll" ma:showField="CatchAllData" ma:web="11dbbd15-56a6-4a36-99c3-e06f7c17ae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2cca38-21c0-4085-b597-6714eaf117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Bildmarkierungen" ma:readOnly="false" ma:fieldId="{5cf76f15-5ced-4ddc-b409-7134ff3c332f}" ma:taxonomyMulti="true" ma:sspId="f3f64381-af27-4bc9-81c0-3cb2584565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dbbd15-56a6-4a36-99c3-e06f7c17aee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14CCED-7C55-46AC-9FF7-36283EE029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CDE3B3-E82A-42EB-B0B5-34EBB9264B09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4164AA8C-1FB1-412B-8FB6-924D71C61A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eaca8-f4da-4d53-a948-ecd7d12d3e4a"/>
    <ds:schemaRef ds:uri="c82cca38-21c0-4085-b597-6714eaf117dc"/>
    <ds:schemaRef ds:uri="11dbbd15-56a6-4a36-99c3-e06f7c17ae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Alexandra Kunath</dc:creator>
  <cp:lastModifiedBy>Patrick Schreiber</cp:lastModifiedBy>
  <cp:revision>32</cp:revision>
  <dcterms:created xsi:type="dcterms:W3CDTF">2021-04-30T12:51:15Z</dcterms:created>
  <dcterms:modified xsi:type="dcterms:W3CDTF">2024-08-14T12:01:40Z</dcterms:modified>
</cp:coreProperties>
</file>