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8" r:id="rId6"/>
  </p:sldIdLst>
  <p:sldSz cx="9144000" cy="51482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46" d="100"/>
          <a:sy n="146" d="100"/>
        </p:scale>
        <p:origin x="630" y="120"/>
      </p:cViewPr>
      <p:guideLst>
        <p:guide orient="horz" pos="162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microsoft.com/office/2016/11/relationships/changesInfo" Target="changesInfos/changesInfo1.xml"/><Relationship Id="rId5" Type="http://schemas.openxmlformats.org/officeDocument/2006/relationships/slideMaster" Target="slideMasters/slideMaster1.xml"/><Relationship Id="rId10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da Schmidt" userId="010f5d0e-2081-49d0-9c5b-4b7127984c9c" providerId="ADAL" clId="{4120D78F-C140-494F-A12E-AFC0E6D38DE4}"/>
    <pc:docChg chg="modSld">
      <pc:chgData name="Linda Schmidt" userId="010f5d0e-2081-49d0-9c5b-4b7127984c9c" providerId="ADAL" clId="{4120D78F-C140-494F-A12E-AFC0E6D38DE4}" dt="2024-10-30T09:05:28.185" v="3" actId="1036"/>
      <pc:docMkLst>
        <pc:docMk/>
      </pc:docMkLst>
      <pc:sldChg chg="modSp mod">
        <pc:chgData name="Linda Schmidt" userId="010f5d0e-2081-49d0-9c5b-4b7127984c9c" providerId="ADAL" clId="{4120D78F-C140-494F-A12E-AFC0E6D38DE4}" dt="2024-10-30T09:05:28.185" v="3" actId="1036"/>
        <pc:sldMkLst>
          <pc:docMk/>
          <pc:sldMk cId="3725982630" sldId="258"/>
        </pc:sldMkLst>
        <pc:picChg chg="mod">
          <ac:chgData name="Linda Schmidt" userId="010f5d0e-2081-49d0-9c5b-4b7127984c9c" providerId="ADAL" clId="{4120D78F-C140-494F-A12E-AFC0E6D38DE4}" dt="2024-10-30T09:05:28.185" v="3" actId="1036"/>
          <ac:picMkLst>
            <pc:docMk/>
            <pc:sldMk cId="3725982630" sldId="258"/>
            <ac:picMk id="1026" creationId="{00000000-0000-0000-0000-000000000000}"/>
          </ac:picMkLst>
        </pc:picChg>
      </pc:sldChg>
    </pc:docChg>
  </pc:docChgLst>
  <pc:docChgLst>
    <pc:chgData name="Annett Zebrowski" userId="dcc3919b-343f-497e-bf31-4f0130144f5e" providerId="ADAL" clId="{15967327-F096-476A-83BF-ADB24CDD67EC}"/>
    <pc:docChg chg="modSld">
      <pc:chgData name="Annett Zebrowski" userId="dcc3919b-343f-497e-bf31-4f0130144f5e" providerId="ADAL" clId="{15967327-F096-476A-83BF-ADB24CDD67EC}" dt="2024-10-30T08:40:54.625" v="3" actId="14826"/>
      <pc:docMkLst>
        <pc:docMk/>
      </pc:docMkLst>
      <pc:sldChg chg="modSp">
        <pc:chgData name="Annett Zebrowski" userId="dcc3919b-343f-497e-bf31-4f0130144f5e" providerId="ADAL" clId="{15967327-F096-476A-83BF-ADB24CDD67EC}" dt="2024-10-30T08:40:54.625" v="3" actId="14826"/>
        <pc:sldMkLst>
          <pc:docMk/>
          <pc:sldMk cId="3725982630" sldId="258"/>
        </pc:sldMkLst>
        <pc:picChg chg="mod">
          <ac:chgData name="Annett Zebrowski" userId="dcc3919b-343f-497e-bf31-4f0130144f5e" providerId="ADAL" clId="{15967327-F096-476A-83BF-ADB24CDD67EC}" dt="2024-10-30T08:40:54.625" v="3" actId="14826"/>
          <ac:picMkLst>
            <pc:docMk/>
            <pc:sldMk cId="3725982630" sldId="258"/>
            <ac:picMk id="1026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2552"/>
            <a:ext cx="6858000" cy="1792358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4030"/>
            <a:ext cx="6858000" cy="12429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486691CB-FF90-4374-8875-E0E7D0A783E7}" type="datetimeFigureOut">
              <a:rPr lang="de-DE" smtClean="0"/>
              <a:pPr/>
              <a:t>30.10.2024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A72AB48D-AE0B-4DE3-8435-667696BEE2B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8909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4098"/>
            <a:ext cx="7886700" cy="99509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370486"/>
            <a:ext cx="7886700" cy="326652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486691CB-FF90-4374-8875-E0E7D0A783E7}" type="datetimeFigureOut">
              <a:rPr lang="de-DE" smtClean="0"/>
              <a:pPr/>
              <a:t>30.10.2024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A72AB48D-AE0B-4DE3-8435-667696BEE2B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7465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4097"/>
            <a:ext cx="1971675" cy="4362915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4097"/>
            <a:ext cx="5800725" cy="436291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486691CB-FF90-4374-8875-E0E7D0A783E7}" type="datetimeFigureOut">
              <a:rPr lang="de-DE" smtClean="0"/>
              <a:pPr/>
              <a:t>30.10.2024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A72AB48D-AE0B-4DE3-8435-667696BEE2B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0322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4098"/>
            <a:ext cx="7886700" cy="99509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70486"/>
            <a:ext cx="7886700" cy="32665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486691CB-FF90-4374-8875-E0E7D0A783E7}" type="datetimeFigureOut">
              <a:rPr lang="de-DE" smtClean="0"/>
              <a:pPr/>
              <a:t>30.10.2024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A72AB48D-AE0B-4DE3-8435-667696BEE2B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9883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3491"/>
            <a:ext cx="7886700" cy="2141534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5285"/>
            <a:ext cx="7886700" cy="11261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486691CB-FF90-4374-8875-E0E7D0A783E7}" type="datetimeFigureOut">
              <a:rPr lang="de-DE" smtClean="0"/>
              <a:pPr/>
              <a:t>30.10.2024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A72AB48D-AE0B-4DE3-8435-667696BEE2B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679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4098"/>
            <a:ext cx="7886700" cy="99509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486"/>
            <a:ext cx="3886200" cy="32665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70486"/>
            <a:ext cx="3886200" cy="32665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486691CB-FF90-4374-8875-E0E7D0A783E7}" type="datetimeFigureOut">
              <a:rPr lang="de-DE" smtClean="0"/>
              <a:pPr/>
              <a:t>30.10.2024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A72AB48D-AE0B-4DE3-8435-667696BEE2B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4810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4098"/>
            <a:ext cx="7886700" cy="99509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2040"/>
            <a:ext cx="3868340" cy="61850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80546"/>
            <a:ext cx="3868340" cy="276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2040"/>
            <a:ext cx="3887391" cy="61850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80546"/>
            <a:ext cx="3887391" cy="276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486691CB-FF90-4374-8875-E0E7D0A783E7}" type="datetimeFigureOut">
              <a:rPr lang="de-DE" smtClean="0"/>
              <a:pPr/>
              <a:t>30.10.2024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A72AB48D-AE0B-4DE3-8435-667696BEE2B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0424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4098"/>
            <a:ext cx="7886700" cy="99509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486691CB-FF90-4374-8875-E0E7D0A783E7}" type="datetimeFigureOut">
              <a:rPr lang="de-DE" smtClean="0"/>
              <a:pPr/>
              <a:t>30.10.2024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A72AB48D-AE0B-4DE3-8435-667696BEE2B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8015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486691CB-FF90-4374-8875-E0E7D0A783E7}" type="datetimeFigureOut">
              <a:rPr lang="de-DE" smtClean="0"/>
              <a:pPr/>
              <a:t>30.10.2024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A72AB48D-AE0B-4DE3-8435-667696BEE2B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636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218"/>
            <a:ext cx="2949178" cy="1201261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1255"/>
            <a:ext cx="4629150" cy="365860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4479"/>
            <a:ext cx="2949178" cy="286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486691CB-FF90-4374-8875-E0E7D0A783E7}" type="datetimeFigureOut">
              <a:rPr lang="de-DE" smtClean="0"/>
              <a:pPr/>
              <a:t>30.10.2024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A72AB48D-AE0B-4DE3-8435-667696BEE2B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4631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218"/>
            <a:ext cx="2949178" cy="1201261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1255"/>
            <a:ext cx="4629150" cy="365860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4479"/>
            <a:ext cx="2949178" cy="286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486691CB-FF90-4374-8875-E0E7D0A783E7}" type="datetimeFigureOut">
              <a:rPr lang="de-DE" smtClean="0"/>
              <a:pPr/>
              <a:t>30.10.2024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A72AB48D-AE0B-4DE3-8435-667696BEE2B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9015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0760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" y="-3087"/>
            <a:ext cx="9143984" cy="51480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259826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58eaca8-f4da-4d53-a948-ecd7d12d3e4a" xsi:nil="true"/>
    <Jahr xmlns="e58eaca8-f4da-4d53-a948-ecd7d12d3e4a" xsi:nil="true"/>
    <lcf76f155ced4ddcb4097134ff3c332f xmlns="c82cca38-21c0-4085-b597-6714eaf117dc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haredContentType xmlns="Microsoft.SharePoint.Taxonomy.ContentTypeSync" SourceId="f3f64381-af27-4bc9-81c0-3cb258456522" ContentTypeId="0x0101" PreviousValue="false"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09310C26895984B8A15B67BDB451BFB" ma:contentTypeVersion="17" ma:contentTypeDescription="Ein neues Dokument erstellen." ma:contentTypeScope="" ma:versionID="31173d1449ff15fd4b79224f440f04b9">
  <xsd:schema xmlns:xsd="http://www.w3.org/2001/XMLSchema" xmlns:xs="http://www.w3.org/2001/XMLSchema" xmlns:p="http://schemas.microsoft.com/office/2006/metadata/properties" xmlns:ns2="e58eaca8-f4da-4d53-a948-ecd7d12d3e4a" xmlns:ns3="c82cca38-21c0-4085-b597-6714eaf117dc" xmlns:ns4="11dbbd15-56a6-4a36-99c3-e06f7c17aee8" targetNamespace="http://schemas.microsoft.com/office/2006/metadata/properties" ma:root="true" ma:fieldsID="5b27cce847228688e79893985c756261" ns2:_="" ns3:_="" ns4:_="">
    <xsd:import namespace="e58eaca8-f4da-4d53-a948-ecd7d12d3e4a"/>
    <xsd:import namespace="c82cca38-21c0-4085-b597-6714eaf117dc"/>
    <xsd:import namespace="11dbbd15-56a6-4a36-99c3-e06f7c17aee8"/>
    <xsd:element name="properties">
      <xsd:complexType>
        <xsd:sequence>
          <xsd:element name="documentManagement">
            <xsd:complexType>
              <xsd:all>
                <xsd:element ref="ns2:Jahr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3:MediaServiceLocation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8eaca8-f4da-4d53-a948-ecd7d12d3e4a" elementFormDefault="qualified">
    <xsd:import namespace="http://schemas.microsoft.com/office/2006/documentManagement/types"/>
    <xsd:import namespace="http://schemas.microsoft.com/office/infopath/2007/PartnerControls"/>
    <xsd:element name="Jahr" ma:index="8" nillable="true" ma:displayName="Jahr" ma:default="" ma:internalName="Jahr" ma:readOnly="false" ma:percentage="FALSE">
      <xsd:simpleType>
        <xsd:restriction base="dms:Number"/>
      </xsd:simpleType>
    </xsd:element>
    <xsd:element name="TaxCatchAll" ma:index="15" nillable="true" ma:displayName="Taxonomy Catch All Column" ma:hidden="true" ma:list="{1225fe61-f1ca-4557-9c6d-abb7a7b96be2}" ma:internalName="TaxCatchAll" ma:showField="CatchAllData" ma:web="11dbbd15-56a6-4a36-99c3-e06f7c17ae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2cca38-21c0-4085-b597-6714eaf117d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Bildmarkierungen" ma:readOnly="false" ma:fieldId="{5cf76f15-5ced-4ddc-b409-7134ff3c332f}" ma:taxonomyMulti="true" ma:sspId="f3f64381-af27-4bc9-81c0-3cb2584565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dbbd15-56a6-4a36-99c3-e06f7c17aee8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1F05C5A-AF0E-4596-AB93-8B758AE4CED2}">
  <ds:schemaRefs>
    <ds:schemaRef ds:uri="http://schemas.microsoft.com/office/2006/metadata/properties"/>
    <ds:schemaRef ds:uri="http://schemas.microsoft.com/office/infopath/2007/PartnerControls"/>
    <ds:schemaRef ds:uri="e58eaca8-f4da-4d53-a948-ecd7d12d3e4a"/>
    <ds:schemaRef ds:uri="c82cca38-21c0-4085-b597-6714eaf117dc"/>
  </ds:schemaRefs>
</ds:datastoreItem>
</file>

<file path=customXml/itemProps2.xml><?xml version="1.0" encoding="utf-8"?>
<ds:datastoreItem xmlns:ds="http://schemas.openxmlformats.org/officeDocument/2006/customXml" ds:itemID="{F6E37720-C82F-4378-B6F1-C009CE1A78F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BF3FA4E-8457-4819-9882-F866153CD4E2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C816C095-1382-4348-A07B-FAC320F6E72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58eaca8-f4da-4d53-a948-ecd7d12d3e4a"/>
    <ds:schemaRef ds:uri="c82cca38-21c0-4085-b597-6714eaf117dc"/>
    <ds:schemaRef ds:uri="11dbbd15-56a6-4a36-99c3-e06f7c17aee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Benutzerdefiniert</PresentationFormat>
  <Paragraphs>0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3" baseType="lpstr">
      <vt:lpstr>Arial</vt:lpstr>
      <vt:lpstr>Office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Alexandra Kunath</dc:creator>
  <cp:lastModifiedBy>Linda Schmidt</cp:lastModifiedBy>
  <cp:revision>33</cp:revision>
  <dcterms:created xsi:type="dcterms:W3CDTF">2021-04-30T12:51:15Z</dcterms:created>
  <dcterms:modified xsi:type="dcterms:W3CDTF">2024-10-30T09:05:30Z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0x010100709310C26895984B8A15B67BDB451BFB</vt:lpwstr>
  </property>
  <property fmtid="{D5CDD505-2E9C-101B-9397-08002B2CF9AE}" pid="3" name="MediaServiceImageTags">
    <vt:lpwstr/>
  </property>
</Properties>
</file>