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23EBED-F628-16C3-CAC6-6E2033C04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1E306EB-C417-D53A-EAA8-D77432E1D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6B2EA0-D7DA-CF38-8AE6-33C97DBA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1643B2-385C-6FD5-45D7-ECFE8E3B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C178570-7D06-56F1-F42A-99299850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4C48C3C-12E8-DE78-517A-8AA1C7A19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C86351-0CFD-7028-6011-ACE94D555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AB3AF50-D672-9A74-B6A3-8639CA7FB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FDB9BD-D000-4F5B-6E39-F6BA397A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1993F9-AE3C-2D87-4F3B-429FF9BE6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9F1ED1-B0ED-ECAD-70CA-0E2E25AA9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91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EA82A20-AE69-F665-4092-4D2D85C47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D8F8DD-5DDA-EC94-EA04-35961CA41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897E47-DC31-3CE9-B2C0-8F851EA79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33BA51-F468-5FF3-E9BC-5D5F39CE2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51295C-8D54-1C1D-3854-1229395E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45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DD1AF-161F-E5BB-F19E-29436D95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9AB134-9F34-8BAA-6456-DC1566CB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467449-497D-87B5-36F2-985F03DB1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C8DD39-D9E8-A619-72B3-003A87C5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3704F5-B845-669F-2BF0-126FA404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1F144C5-06EC-F2D5-B9D0-6D8BE70175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9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004EE-FEEC-3806-7A6C-1BB65A07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13E790-2A6D-18F1-6DC2-387F0D72B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1392AD-C20E-F880-EAFD-E6F61E0D5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5E8C7D-2EF8-AECE-06EC-4C6CC2A51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F8B125-266E-E41F-78CF-014DB539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66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8F8741-6C17-A2DA-6D9C-F399F5589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49CD85-858E-9408-DA5C-5490B8F3E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87DE337-5492-E786-D5B7-9AE9D07F8E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9F89EB-3217-C974-EF97-B54DB4F3A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093436-6F59-F5E1-2D25-7E5E740A0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8CDAE1-E62A-5C57-C7DF-23009B0F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84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9BF88-2B83-E7FA-9AB8-DCFB624E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CDBE19-A717-092A-076F-38A055EBB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E55292-4F06-A11B-BA1D-1C1F99F24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12B693-7B79-D701-F182-55109F00C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767CD13-F01C-8013-F060-7724566A6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8A9F4CD-65F0-FB05-0122-1A36CF99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2115E0F-9F4B-8197-A767-4ADBD54E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615B67B-D4F1-C454-75BA-FE1D668E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480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60D723-5AF2-4932-7897-06AA24AF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F7A835-F255-FD12-A1C7-B4AEDBAF2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BE67B8C-A637-ADF5-B1B8-56DF3B74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FB2572-3E5E-6FCC-EC60-45F6DD21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98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D9DD206-C4A7-826B-4CC4-BE4ED37DA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EFB638-392E-B669-25EF-46751E34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93DD04-5AE2-4386-94BF-109C4ED2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23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B3442-A5DF-55B6-4D5A-BBCD95720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3E75BE1-30A2-6134-C60E-A7387C917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F5F7B8D-5311-F650-9F24-2CC3D07FE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603C0C3-8869-3353-493B-FAF6863C9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E49EDF4-5045-06B1-8201-06B0408B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1F0AE0-55F8-523D-5C1A-54A2B67AB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596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F2F9CF-9310-BE15-4E96-BA95D5F9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98F7E7-3BCB-B981-71BE-C06120DBB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E1D662-CB5B-4156-F139-80769E4C9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62D56B-9466-FD2F-9003-08D7551C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DD6CC2-84E0-C9A7-1331-01ED027FB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F5E5B3-0079-7323-DC78-1416EFEA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991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870FD7A-7662-4E93-39F3-1B4E1CB60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4979D9-D63A-404C-F223-39748501D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68D571-37B7-0790-AF6F-4255C935CD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639E8-6EB8-4010-BF66-5D1963F9DE60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B406D-3774-0822-CD95-C9AEE2CCF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D92F22-7683-7483-9271-5C0577D362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59A576-70CA-4D84-BB17-935EF0110C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17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3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B279E-3929-E681-5E63-B0B3E0F8A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D3F8C8-3B26-5057-276D-D2B9C9ED7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2476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310C26895984B8A15B67BDB451BFB" ma:contentTypeVersion="18" ma:contentTypeDescription="Ein neues Dokument erstellen." ma:contentTypeScope="" ma:versionID="cac5d71622820c54dac3cd0c64be09b0">
  <xsd:schema xmlns:xsd="http://www.w3.org/2001/XMLSchema" xmlns:xs="http://www.w3.org/2001/XMLSchema" xmlns:p="http://schemas.microsoft.com/office/2006/metadata/properties" xmlns:ns2="e58eaca8-f4da-4d53-a948-ecd7d12d3e4a" xmlns:ns3="c82cca38-21c0-4085-b597-6714eaf117dc" xmlns:ns4="11dbbd15-56a6-4a36-99c3-e06f7c17aee8" targetNamespace="http://schemas.microsoft.com/office/2006/metadata/properties" ma:root="true" ma:fieldsID="920acaecc326d908c89a232b634163db" ns2:_="" ns3:_="" ns4:_="">
    <xsd:import namespace="e58eaca8-f4da-4d53-a948-ecd7d12d3e4a"/>
    <xsd:import namespace="c82cca38-21c0-4085-b597-6714eaf117dc"/>
    <xsd:import namespace="11dbbd15-56a6-4a36-99c3-e06f7c17aee8"/>
    <xsd:element name="properties">
      <xsd:complexType>
        <xsd:sequence>
          <xsd:element name="documentManagement">
            <xsd:complexType>
              <xsd:all>
                <xsd:element ref="ns2:je222cc3316e49e0b13fcbd552ff3abd" minOccurs="0"/>
                <xsd:element ref="ns2:TaxCatchAll" minOccurs="0"/>
                <xsd:element ref="ns2:TaxCatchAllLabel" minOccurs="0"/>
                <xsd:element ref="ns2:j04ab1e59a7b4012bcf9efb82787d622" minOccurs="0"/>
                <xsd:element ref="ns2:c32a69afe9334bacac5402d80fafca96" minOccurs="0"/>
                <xsd:element ref="ns2:f34ad291bcd142b8b3d5d74d8ca9d0a9" minOccurs="0"/>
                <xsd:element ref="ns2:k468628171ba49daa2402c9cfebc3f53" minOccurs="0"/>
                <xsd:element ref="ns3:MediaServiceSearchProperties" minOccurs="0"/>
                <xsd:element ref="ns3:MediaService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3:MediaServiceFastMetadata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ObjectDetectorVersions" minOccurs="0"/>
                <xsd:element ref="ns3:Umwandelnundkomprimier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eaca8-f4da-4d53-a948-ecd7d12d3e4a" elementFormDefault="qualified">
    <xsd:import namespace="http://schemas.microsoft.com/office/2006/documentManagement/types"/>
    <xsd:import namespace="http://schemas.microsoft.com/office/infopath/2007/PartnerControls"/>
    <xsd:element name="je222cc3316e49e0b13fcbd552ff3abd" ma:index="8" nillable="true" ma:taxonomy="true" ma:internalName="je222cc3316e49e0b13fcbd552ff3abd" ma:taxonomyFieldName="Bereich" ma:displayName="Schwerpunkt" ma:fieldId="{3e222cc3-316e-49e0-b13f-cbd552ff3abd}" ma:taxonomyMulti="true" ma:sspId="f3f64381-af27-4bc9-81c0-3cb258456522" ma:termSetId="31a39be6-b047-46f5-866d-fce30be8151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1225fe61-f1ca-4557-9c6d-abb7a7b96be2}" ma:internalName="TaxCatchAll" ma:showField="CatchAllData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1225fe61-f1ca-4557-9c6d-abb7a7b96be2}" ma:internalName="TaxCatchAllLabel" ma:readOnly="true" ma:showField="CatchAllDataLabel" ma:web="11dbbd15-56a6-4a36-99c3-e06f7c17a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04ab1e59a7b4012bcf9efb82787d622" ma:index="12" nillable="true" ma:taxonomy="true" ma:internalName="j04ab1e59a7b4012bcf9efb82787d622" ma:taxonomyFieldName="Ansicht" ma:displayName="Ansicht" ma:fieldId="{304ab1e5-9a7b-4012-bcf9-efb82787d622}" ma:sspId="f3f64381-af27-4bc9-81c0-3cb258456522" ma:termSetId="386e3457-ca13-4b8f-8a4a-f636464036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32a69afe9334bacac5402d80fafca96" ma:index="14" nillable="true" ma:taxonomy="true" ma:internalName="c32a69afe9334bacac5402d80fafca96" ma:taxonomyFieldName="Zielgruppe" ma:displayName="Zielgruppe" ma:fieldId="{c32a69af-e933-4bac-ac54-02d80fafca96}" ma:taxonomyMulti="true" ma:sspId="f3f64381-af27-4bc9-81c0-3cb258456522" ma:termSetId="ef5f3e4b-21f5-4de4-93d0-a9cf627a48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34ad291bcd142b8b3d5d74d8ca9d0a9" ma:index="16" nillable="true" ma:taxonomy="true" ma:internalName="f34ad291bcd142b8b3d5d74d8ca9d0a9" ma:taxonomyFieldName="Inhalt" ma:displayName="Inhalt" ma:indexed="true" ma:fieldId="{f34ad291-bcd1-42b8-b3d5-d74d8ca9d0a9}" ma:sspId="f3f64381-af27-4bc9-81c0-3cb258456522" ma:termSetId="10c83f4d-74ea-4375-83f7-f3727e530f0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468628171ba49daa2402c9cfebc3f53" ma:index="18" nillable="true" ma:taxonomy="true" ma:internalName="k468628171ba49daa2402c9cfebc3f53" ma:taxonomyFieldName="Veranstaltungsart" ma:displayName="Veranstaltungsart" ma:fieldId="{44686281-71ba-49da-a240-2c9cfebc3f53}" ma:taxonomyMulti="true" ma:sspId="f3f64381-af27-4bc9-81c0-3cb258456522" ma:termSetId="efc8b136-9e97-4257-829c-d6c9a4958b6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cca38-21c0-4085-b597-6714eaf117dc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f3f64381-af27-4bc9-81c0-3cb258456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mwandelnundkomprimieren" ma:index="34" nillable="true" ma:displayName="Umwandeln und komprimieren" ma:default="0" ma:format="Dropdown" ma:internalName="Umwandelnundkomprimiere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bbd15-56a6-4a36-99c3-e06f7c17aee8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f3f64381-af27-4bc9-81c0-3cb258456522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32a69afe9334bacac5402d80fafca96 xmlns="e58eaca8-f4da-4d53-a948-ecd7d12d3e4a">
      <Terms xmlns="http://schemas.microsoft.com/office/infopath/2007/PartnerControls"/>
    </c32a69afe9334bacac5402d80fafca96>
    <TaxCatchAll xmlns="e58eaca8-f4da-4d53-a948-ecd7d12d3e4a" xsi:nil="true"/>
    <je222cc3316e49e0b13fcbd552ff3abd xmlns="e58eaca8-f4da-4d53-a948-ecd7d12d3e4a">
      <Terms xmlns="http://schemas.microsoft.com/office/infopath/2007/PartnerControls"/>
    </je222cc3316e49e0b13fcbd552ff3abd>
    <j04ab1e59a7b4012bcf9efb82787d622 xmlns="e58eaca8-f4da-4d53-a948-ecd7d12d3e4a">
      <Terms xmlns="http://schemas.microsoft.com/office/infopath/2007/PartnerControls"/>
    </j04ab1e59a7b4012bcf9efb82787d622>
    <lcf76f155ced4ddcb4097134ff3c332f xmlns="c82cca38-21c0-4085-b597-6714eaf117dc">
      <Terms xmlns="http://schemas.microsoft.com/office/infopath/2007/PartnerControls"/>
    </lcf76f155ced4ddcb4097134ff3c332f>
    <f34ad291bcd142b8b3d5d74d8ca9d0a9 xmlns="e58eaca8-f4da-4d53-a948-ecd7d12d3e4a">
      <Terms xmlns="http://schemas.microsoft.com/office/infopath/2007/PartnerControls"/>
    </f34ad291bcd142b8b3d5d74d8ca9d0a9>
    <k468628171ba49daa2402c9cfebc3f53 xmlns="e58eaca8-f4da-4d53-a948-ecd7d12d3e4a">
      <Terms xmlns="http://schemas.microsoft.com/office/infopath/2007/PartnerControls"/>
    </k468628171ba49daa2402c9cfebc3f53>
    <Umwandelnundkomprimieren xmlns="c82cca38-21c0-4085-b597-6714eaf117dc">false</Umwandelnundkomprimieren>
  </documentManagement>
</p:properties>
</file>

<file path=customXml/itemProps1.xml><?xml version="1.0" encoding="utf-8"?>
<ds:datastoreItem xmlns:ds="http://schemas.openxmlformats.org/officeDocument/2006/customXml" ds:itemID="{8D1E1DFA-CD4F-49A3-ADFC-F0FD2CE2062F}"/>
</file>

<file path=customXml/itemProps2.xml><?xml version="1.0" encoding="utf-8"?>
<ds:datastoreItem xmlns:ds="http://schemas.openxmlformats.org/officeDocument/2006/customXml" ds:itemID="{E70D1E3A-3559-4EFF-BA8D-5338284EA346}"/>
</file>

<file path=customXml/itemProps3.xml><?xml version="1.0" encoding="utf-8"?>
<ds:datastoreItem xmlns:ds="http://schemas.openxmlformats.org/officeDocument/2006/customXml" ds:itemID="{4BC0AFA2-BBEF-4A83-8195-F87310498A15}"/>
</file>

<file path=customXml/itemProps4.xml><?xml version="1.0" encoding="utf-8"?>
<ds:datastoreItem xmlns:ds="http://schemas.openxmlformats.org/officeDocument/2006/customXml" ds:itemID="{81645E2C-514C-4DC3-9BB2-90E5D171A4C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Wachsmuth</dc:creator>
  <cp:lastModifiedBy>Marcus Wachsmuth</cp:lastModifiedBy>
  <cp:revision>1</cp:revision>
  <dcterms:created xsi:type="dcterms:W3CDTF">2026-08-24T06:32:50Z</dcterms:created>
  <dcterms:modified xsi:type="dcterms:W3CDTF">2026-08-24T06:33:37Z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0x010100709310C26895984B8A15B67BDB451BFB</vt:lpwstr>
  </property>
</Properties>
</file>